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69" d="100"/>
          <a:sy n="69" d="100"/>
        </p:scale>
        <p:origin x="540" y="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9A5EB-22B0-42C1-AB7F-C660FBDB8B7E}" type="datetimeFigureOut">
              <a:rPr lang="en-US" smtClean="0"/>
              <a:t>9/5/2024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F975A-448B-469C-A126-4FA007DDBA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65985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9A5EB-22B0-42C1-AB7F-C660FBDB8B7E}" type="datetimeFigureOut">
              <a:rPr lang="en-US" smtClean="0"/>
              <a:t>9/5/2024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F975A-448B-469C-A126-4FA007DDBA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5230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9A5EB-22B0-42C1-AB7F-C660FBDB8B7E}" type="datetimeFigureOut">
              <a:rPr lang="en-US" smtClean="0"/>
              <a:t>9/5/2024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F975A-448B-469C-A126-4FA007DDBA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64738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9A5EB-22B0-42C1-AB7F-C660FBDB8B7E}" type="datetimeFigureOut">
              <a:rPr lang="en-US" smtClean="0"/>
              <a:t>9/5/2024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F975A-448B-469C-A126-4FA007DDBA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24375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9A5EB-22B0-42C1-AB7F-C660FBDB8B7E}" type="datetimeFigureOut">
              <a:rPr lang="en-US" smtClean="0"/>
              <a:t>9/5/2024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F975A-448B-469C-A126-4FA007DDBA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5425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9A5EB-22B0-42C1-AB7F-C660FBDB8B7E}" type="datetimeFigureOut">
              <a:rPr lang="en-US" smtClean="0"/>
              <a:t>9/5/2024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F975A-448B-469C-A126-4FA007DDBA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5531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9A5EB-22B0-42C1-AB7F-C660FBDB8B7E}" type="datetimeFigureOut">
              <a:rPr lang="en-US" smtClean="0"/>
              <a:t>9/5/2024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F975A-448B-469C-A126-4FA007DDBA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53626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9A5EB-22B0-42C1-AB7F-C660FBDB8B7E}" type="datetimeFigureOut">
              <a:rPr lang="en-US" smtClean="0"/>
              <a:t>9/5/2024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F975A-448B-469C-A126-4FA007DDBA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0353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9A5EB-22B0-42C1-AB7F-C660FBDB8B7E}" type="datetimeFigureOut">
              <a:rPr lang="en-US" smtClean="0"/>
              <a:t>9/5/2024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F975A-448B-469C-A126-4FA007DDBA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717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9A5EB-22B0-42C1-AB7F-C660FBDB8B7E}" type="datetimeFigureOut">
              <a:rPr lang="en-US" smtClean="0"/>
              <a:t>9/5/2024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F975A-448B-469C-A126-4FA007DDBA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48517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9A5EB-22B0-42C1-AB7F-C660FBDB8B7E}" type="datetimeFigureOut">
              <a:rPr lang="en-US" smtClean="0"/>
              <a:t>9/5/2024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F975A-448B-469C-A126-4FA007DDBA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3050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89A5EB-22B0-42C1-AB7F-C660FBDB8B7E}" type="datetimeFigureOut">
              <a:rPr lang="en-US" smtClean="0"/>
              <a:t>9/5/2024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0F975A-448B-469C-A126-4FA007DDBA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66441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6132" y="527049"/>
            <a:ext cx="9539736" cy="5521325"/>
          </a:xfrm>
        </p:spPr>
      </p:pic>
      <p:sp>
        <p:nvSpPr>
          <p:cNvPr id="2" name="TextBox 1"/>
          <p:cNvSpPr txBox="1"/>
          <p:nvPr/>
        </p:nvSpPr>
        <p:spPr>
          <a:xfrm>
            <a:off x="2649415" y="6342184"/>
            <a:ext cx="79545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Wind Direction and Speed Changes during the polar cyclone December 15-17, 2020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AF5DA6C-37A4-4E14-81D9-EE15307906B8}"/>
              </a:ext>
            </a:extLst>
          </p:cNvPr>
          <p:cNvSpPr txBox="1"/>
          <p:nvPr/>
        </p:nvSpPr>
        <p:spPr>
          <a:xfrm>
            <a:off x="110658" y="6390637"/>
            <a:ext cx="17479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/>
              <a:t>Animation 2</a:t>
            </a:r>
            <a:endParaRPr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4598862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336</TotalTime>
  <Words>15</Words>
  <Application>Microsoft Office PowerPoint</Application>
  <PresentationFormat>宽屏</PresentationFormat>
  <Paragraphs>2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6" baseType="lpstr">
      <vt:lpstr>等线</vt:lpstr>
      <vt:lpstr>Arial</vt:lpstr>
      <vt:lpstr>Calibri</vt:lpstr>
      <vt:lpstr>Calibri Light</vt:lpstr>
      <vt:lpstr>Office Theme</vt:lpstr>
      <vt:lpstr>PowerPoint 演示文稿</vt:lpstr>
    </vt:vector>
  </TitlesOfParts>
  <Company>New York University Abu Dhabi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Xianwei Wang</dc:creator>
  <cp:lastModifiedBy>xianwei wang</cp:lastModifiedBy>
  <cp:revision>11</cp:revision>
  <dcterms:created xsi:type="dcterms:W3CDTF">2021-06-30T11:52:11Z</dcterms:created>
  <dcterms:modified xsi:type="dcterms:W3CDTF">2024-09-05T10:29:26Z</dcterms:modified>
</cp:coreProperties>
</file>