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howGuides="1">
      <p:cViewPr varScale="1">
        <p:scale>
          <a:sx n="69" d="100"/>
          <a:sy n="69" d="100"/>
        </p:scale>
        <p:origin x="540" y="3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89A5EB-22B0-42C1-AB7F-C660FBDB8B7E}" type="datetimeFigureOut">
              <a:rPr lang="en-US" smtClean="0"/>
              <a:t>9/5/2024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0F975A-448B-469C-A126-4FA007DDBA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65985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89A5EB-22B0-42C1-AB7F-C660FBDB8B7E}" type="datetimeFigureOut">
              <a:rPr lang="en-US" smtClean="0"/>
              <a:t>9/5/2024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0F975A-448B-469C-A126-4FA007DDBA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75230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89A5EB-22B0-42C1-AB7F-C660FBDB8B7E}" type="datetimeFigureOut">
              <a:rPr lang="en-US" smtClean="0"/>
              <a:t>9/5/2024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0F975A-448B-469C-A126-4FA007DDBA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64738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89A5EB-22B0-42C1-AB7F-C660FBDB8B7E}" type="datetimeFigureOut">
              <a:rPr lang="en-US" smtClean="0"/>
              <a:t>9/5/2024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0F975A-448B-469C-A126-4FA007DDBA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24375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89A5EB-22B0-42C1-AB7F-C660FBDB8B7E}" type="datetimeFigureOut">
              <a:rPr lang="en-US" smtClean="0"/>
              <a:t>9/5/2024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0F975A-448B-469C-A126-4FA007DDBA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65425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89A5EB-22B0-42C1-AB7F-C660FBDB8B7E}" type="datetimeFigureOut">
              <a:rPr lang="en-US" smtClean="0"/>
              <a:t>9/5/2024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0F975A-448B-469C-A126-4FA007DDBA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25531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89A5EB-22B0-42C1-AB7F-C660FBDB8B7E}" type="datetimeFigureOut">
              <a:rPr lang="en-US" smtClean="0"/>
              <a:t>9/5/2024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0F975A-448B-469C-A126-4FA007DDBA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53626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89A5EB-22B0-42C1-AB7F-C660FBDB8B7E}" type="datetimeFigureOut">
              <a:rPr lang="en-US" smtClean="0"/>
              <a:t>9/5/2024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0F975A-448B-469C-A126-4FA007DDBA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7035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89A5EB-22B0-42C1-AB7F-C660FBDB8B7E}" type="datetimeFigureOut">
              <a:rPr lang="en-US" smtClean="0"/>
              <a:t>9/5/2024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0F975A-448B-469C-A126-4FA007DDBA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67178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89A5EB-22B0-42C1-AB7F-C660FBDB8B7E}" type="datetimeFigureOut">
              <a:rPr lang="en-US" smtClean="0"/>
              <a:t>9/5/2024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0F975A-448B-469C-A126-4FA007DDBA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48517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89A5EB-22B0-42C1-AB7F-C660FBDB8B7E}" type="datetimeFigureOut">
              <a:rPr lang="en-US" smtClean="0"/>
              <a:t>9/5/2024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0F975A-448B-469C-A126-4FA007DDBA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30503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89A5EB-22B0-42C1-AB7F-C660FBDB8B7E}" type="datetimeFigureOut">
              <a:rPr lang="en-US" smtClean="0"/>
              <a:t>9/5/2024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0F975A-448B-469C-A126-4FA007DDBA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66441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0738" y="1533324"/>
            <a:ext cx="5055138" cy="379135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72646" y="1533324"/>
            <a:ext cx="5055138" cy="379135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382274" y="5588194"/>
            <a:ext cx="994116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lphaLcParenBoth"/>
            </a:pPr>
            <a:r>
              <a:rPr lang="en-US" dirty="0"/>
              <a:t>Ocean current change for upper 163 m in December 2017 around iceberg A68a</a:t>
            </a:r>
          </a:p>
          <a:p>
            <a:r>
              <a:rPr lang="en-US" dirty="0"/>
              <a:t>(b) the historical current changes in December from 1992 to 2017 </a:t>
            </a:r>
          </a:p>
          <a:p>
            <a:r>
              <a:rPr lang="en-US" altLang="zh-CN" dirty="0"/>
              <a:t>Red dot indicates the location of iceberg A68a</a:t>
            </a:r>
          </a:p>
          <a:p>
            <a:r>
              <a:rPr lang="en-US" dirty="0"/>
              <a:t>Historical ocean current around South Georgia Island from ECCO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486401" y="1533324"/>
            <a:ext cx="64123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(a)                                                                                                (b)</a:t>
            </a: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B50A2475-256B-4D57-B2A4-9A1C2D530A8A}"/>
              </a:ext>
            </a:extLst>
          </p:cNvPr>
          <p:cNvSpPr txBox="1"/>
          <p:nvPr/>
        </p:nvSpPr>
        <p:spPr>
          <a:xfrm>
            <a:off x="110658" y="6390637"/>
            <a:ext cx="17479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b="1" dirty="0"/>
              <a:t>Animation 3</a:t>
            </a:r>
            <a:endParaRPr lang="zh-CN" alt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16547869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337</TotalTime>
  <Words>51</Words>
  <Application>Microsoft Office PowerPoint</Application>
  <PresentationFormat>宽屏</PresentationFormat>
  <Paragraphs>6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6" baseType="lpstr">
      <vt:lpstr>等线</vt:lpstr>
      <vt:lpstr>Arial</vt:lpstr>
      <vt:lpstr>Calibri</vt:lpstr>
      <vt:lpstr>Calibri Light</vt:lpstr>
      <vt:lpstr>Office Theme</vt:lpstr>
      <vt:lpstr>PowerPoint 演示文稿</vt:lpstr>
    </vt:vector>
  </TitlesOfParts>
  <Company>New York University Abu Dhabi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Xianwei Wang</dc:creator>
  <cp:lastModifiedBy>xianwei wang</cp:lastModifiedBy>
  <cp:revision>11</cp:revision>
  <dcterms:created xsi:type="dcterms:W3CDTF">2021-06-30T11:52:11Z</dcterms:created>
  <dcterms:modified xsi:type="dcterms:W3CDTF">2024-09-05T10:31:08Z</dcterms:modified>
</cp:coreProperties>
</file>