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40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598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23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7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437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42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53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362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35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71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5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050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9A5EB-22B0-42C1-AB7F-C660FBDB8B7E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F975A-448B-469C-A126-4FA007DDBA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644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991596" y="2000469"/>
            <a:ext cx="655216" cy="79248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5" y="561975"/>
            <a:ext cx="10058400" cy="52177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49415" y="6342184"/>
            <a:ext cx="7312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Sea surface pressure change during the polar cyclone December 15-17, 2020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76BA9C-5EA6-4C37-889B-0925A33047F1}"/>
              </a:ext>
            </a:extLst>
          </p:cNvPr>
          <p:cNvSpPr txBox="1"/>
          <p:nvPr/>
        </p:nvSpPr>
        <p:spPr>
          <a:xfrm>
            <a:off x="110658" y="6390637"/>
            <a:ext cx="1747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Animation 1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1880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14</Words>
  <Application>Microsoft Office PowerPoint</Application>
  <PresentationFormat>宽屏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Arial</vt:lpstr>
      <vt:lpstr>Calibri</vt:lpstr>
      <vt:lpstr>Calibri Light</vt:lpstr>
      <vt:lpstr>Office Theme</vt:lpstr>
      <vt:lpstr>PowerPoint 演示文稿</vt:lpstr>
    </vt:vector>
  </TitlesOfParts>
  <Company>New York University Abu Dhabi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Xianwei Wang</dc:creator>
  <cp:lastModifiedBy>xianwei wang</cp:lastModifiedBy>
  <cp:revision>11</cp:revision>
  <dcterms:created xsi:type="dcterms:W3CDTF">2021-06-30T11:52:11Z</dcterms:created>
  <dcterms:modified xsi:type="dcterms:W3CDTF">2024-09-05T10:29:01Z</dcterms:modified>
</cp:coreProperties>
</file>