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FA720C-8BEC-9891-4DF8-74801ADAEA5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B0B171B-4B1D-789B-9B46-F1E66412C7A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6B4B48-D574-A4F4-E1D0-81E30BB490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C2719D-7BD7-9FA6-C9FC-EFCBBF7925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9075828-C855-324B-76DF-48ACCD36C7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17786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D8AA11-01C4-2A4C-A2CB-7CDB0A4A98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470C392-AC21-8CCB-739F-DD9D13749DF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7E220F9-661F-2BA6-48D4-A39FA8B488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A559B6-9C2F-CFA9-598F-C6AEAD9FD3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EC86493-70C5-2189-C078-19C6A97166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806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06050A7-8DD3-C98E-3B31-6061205D16B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CC1FF36-8558-6EC5-5690-84685888A4E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A38B73B-80B6-605F-0F7B-F16F6767EF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B8C54D-4F12-F648-E2A7-5D2745A57E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ECCF43-7AAF-2F1C-8C48-64186BA1C8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1964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4D4C26-94A8-B532-368A-65A7241688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3234363-A9DD-4E0A-CB5A-3F1C4CB201C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DF3B91-3FFA-84AB-0218-174588DD8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D1A16F-ED09-7B22-48CA-894C1D9722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85FBAF3-35BD-494B-CD57-21F7997805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6678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738219-A937-0FE0-70B1-CF84B0FF29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739788-2003-8F3D-DC5D-357878C6C2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8BBD37-0E20-559C-9D7F-6E6C942B8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B8DDFE-CA0D-BD55-155E-70620A8913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A8DBC77-167D-9C0F-642F-D6D1A8FD43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9493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9BFDF7-E999-7DC5-3DA2-915BA15AA3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F3677B-EA6E-A3FE-905A-04F80DF50AB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5A03A1A-B613-B4B2-E66E-F34AA58DE68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570F59E-027B-560E-4AD9-0B9BDEC963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B4432D3-CF35-616B-4A1E-0D591E1ED9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2C66CAD-5C67-FB34-CBF7-8A148DD694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3883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5BBA2A-8628-863A-1729-D609A192A4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222BA13-E799-5CE8-4EAA-9FC72A0BB2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B30B0CF-D51E-BCD1-3C76-85186E04A58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49E8C63-34A9-1664-B6EE-922AA21E02F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404BA7F-3A82-BB36-4852-9E4BED91FE3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0F59DD5-45E8-2C72-994D-33FD446DAD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846BF7F-EAF1-CABC-1680-BE476FCBD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D753969-5418-874D-DEE3-AB109D884D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60810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0F694A-8B7E-6687-C1BA-AFB6F4B09D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776EE85-AE1F-0A86-EF38-75F058C66B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A1BCD3B-97E0-53C6-6A3C-48EB12A1C3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D3B837F-532A-8F4E-F5E1-474CCCEA20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8186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89D37D7-C2B8-FAA9-C7EA-EA3485B3F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AA61167-8E7F-2649-23D1-9165401182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20C81CF-7795-BF1C-8AF6-2493A99905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33802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C8B87A-003C-9C4F-6DE1-E215AC0D6A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202811-8C3E-3725-A0E3-72DB9F3699D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70C3751-12B0-3D39-A7AD-0D1FAE91DEF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1DC7D-8156-05A6-4300-265F0296A1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01D897-B06B-CBA3-C770-551D85B656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13D87E8-EA01-91E1-BE8D-A726B42F2F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4933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AFE0B7-DED4-0F9A-7485-E4F76105A1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396B964-8495-C28F-A5E1-72B122348D2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48D2805-5CEC-7F68-86B2-912C1E090B8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8132AD1-1F77-22DD-76CC-9BD2AA4FE0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477F4E-0E99-18DB-F62B-F6721434C2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05D81C1-4C38-EDF7-AAEB-E386F53A7D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6492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BE50267-900F-BFC7-0721-2AD3994CAC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6EA1AB-9649-79A2-9435-B3DE4A0710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ABE2A3-EEF5-6BC9-01D3-FE5F8D47472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1CD86B-E962-4F98-9B5C-B5D6950C6F67}" type="datetimeFigureOut">
              <a:rPr lang="en-US" smtClean="0"/>
              <a:t>10/2/2024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CBDB8CA-CC83-E2D2-3E23-189600FA882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70B5B0-4043-F340-C5A1-BE2EE0F01EA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7BD237-7B72-4E54-A011-8D2192448A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5556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>
            <a:extLst>
              <a:ext uri="{FF2B5EF4-FFF2-40B4-BE49-F238E27FC236}">
                <a16:creationId xmlns:a16="http://schemas.microsoft.com/office/drawing/2014/main" id="{75A7E3DA-676E-F867-AD8F-D54B888C1D0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658"/>
          <a:stretch/>
        </p:blipFill>
        <p:spPr>
          <a:xfrm>
            <a:off x="2285468" y="1106071"/>
            <a:ext cx="8669867" cy="4389120"/>
          </a:xfrm>
          <a:prstGeom prst="rect">
            <a:avLst/>
          </a:prstGeom>
        </p:spPr>
      </p:pic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7A1E5FC0-2C41-6A4C-6996-0407E9D4A3A8}"/>
              </a:ext>
            </a:extLst>
          </p:cNvPr>
          <p:cNvCxnSpPr>
            <a:cxnSpLocks/>
          </p:cNvCxnSpPr>
          <p:nvPr/>
        </p:nvCxnSpPr>
        <p:spPr>
          <a:xfrm>
            <a:off x="8595360" y="1983545"/>
            <a:ext cx="478302" cy="281354"/>
          </a:xfrm>
          <a:prstGeom prst="straightConnector1">
            <a:avLst/>
          </a:prstGeom>
          <a:ln w="41275">
            <a:solidFill>
              <a:srgbClr val="C00000"/>
            </a:solidFill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3" name="Oval 12">
            <a:extLst>
              <a:ext uri="{FF2B5EF4-FFF2-40B4-BE49-F238E27FC236}">
                <a16:creationId xmlns:a16="http://schemas.microsoft.com/office/drawing/2014/main" id="{692FFDBF-56B7-3D03-8B98-700F26BA6309}"/>
              </a:ext>
            </a:extLst>
          </p:cNvPr>
          <p:cNvSpPr/>
          <p:nvPr/>
        </p:nvSpPr>
        <p:spPr>
          <a:xfrm>
            <a:off x="7821638" y="1491176"/>
            <a:ext cx="1252024" cy="49236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rgbClr val="C00000"/>
                </a:solidFill>
              </a:rPr>
              <a:t>CME2</a:t>
            </a:r>
          </a:p>
        </p:txBody>
      </p:sp>
    </p:spTree>
    <p:extLst>
      <p:ext uri="{BB962C8B-B14F-4D97-AF65-F5344CB8AC3E}">
        <p14:creationId xmlns:p14="http://schemas.microsoft.com/office/powerpoint/2010/main" val="14828120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USER</dc:creator>
  <cp:lastModifiedBy>USER</cp:lastModifiedBy>
  <cp:revision>7</cp:revision>
  <dcterms:created xsi:type="dcterms:W3CDTF">2024-10-02T07:28:23Z</dcterms:created>
  <dcterms:modified xsi:type="dcterms:W3CDTF">2024-10-02T08:20:14Z</dcterms:modified>
</cp:coreProperties>
</file>

<file path=docProps/thumbnail.jpeg>
</file>