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5"/>
    <p:restoredTop sz="94668"/>
  </p:normalViewPr>
  <p:slideViewPr>
    <p:cSldViewPr snapToGrid="0">
      <p:cViewPr>
        <p:scale>
          <a:sx n="137" d="100"/>
          <a:sy n="137" d="100"/>
        </p:scale>
        <p:origin x="-152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3D784-22BC-1AB3-0CED-73EF963D8C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F0300F-29F8-D686-78EF-D3F3270D13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B9E07-8BF0-E0BC-5016-DBDADA24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541BA-28A7-41E2-4CCA-6E42B5D16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406E0-FF96-FD5F-1F7E-E6E18E5AD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1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BD384-D233-B127-F7AD-532B603B3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F13EC-2C3D-4A04-221B-AE0326A691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4D3AB-8483-33FA-B729-B87090E4F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AA172-69BA-1FC1-49DA-F729803DC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26871-CD7B-58BC-0008-11A9D6348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62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A88681-5249-4EF2-F3AF-4D414111D3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755DA5-92F1-B67B-3B39-58A4148489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64D06-E454-A8AB-2794-D724BE50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C61D7-6A87-D5E7-A707-A2606AAD4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1EA09-F0C3-E5DC-7AD5-A219FAFB4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1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2E737-285D-9CA3-2EE0-F05CCF245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7D012-C9DA-BC4E-2036-9D8AF6766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28DD2-1DBB-83DE-5C0A-DFFE8F79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80834-B378-A4B9-F826-9905FFEDB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393F5-2F85-FA96-67AF-8B0A933CA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2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F112E-B97F-2B9E-1A91-1F94884F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8B115-34E7-5A69-5850-597DFE520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FBA1F-4465-0E22-D23E-DBECB392A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74D1A-F17A-6475-8330-88C1C488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B85F8-D11B-1A6E-35C0-391BB315B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8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1AB11-2CBB-0D32-C1F2-C1E1004E3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CAAC2-0C77-B5D6-5712-505A2666E4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F05D47-D2A8-3FA7-AC1D-EE31ED7C4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4E995-9CBB-8258-8041-88B3C216A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524C49-DC1D-AE7A-74A8-CACB795AE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30F5D0-D808-E494-F0E2-7AEF142DF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F937-9FE2-12ED-1ADF-63AF24EB1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EBC36-AAD9-1CAC-0EC3-B3A2926B9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082793-B291-8BEC-670F-3CF71941D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C3B326-84C1-0265-5B6B-07B1307030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8E349D-D0EF-6A50-BDB6-32ABE95882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FD0C23-AF62-FBF1-C1B5-EA07CAEE1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3F75B2-521A-36C8-7C80-C2E808EE0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EB2E2B-0BCE-F8D6-003D-40F052D65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97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54DA0-60EF-BA86-647D-68C483C4A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6B5666-85B1-DD87-FB62-27F09C50C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23922-0DC9-870F-18D2-F9DC28A74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DE92C9-9807-EA8C-8397-8019CDE48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3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029D60-67CB-0D70-D55B-977D14A10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83BE86-D600-F02D-E6BC-F055E5D74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485754-C86E-D754-2BEF-80B0B0DAC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0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8494-6F09-7152-17E0-EC532C90C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4EE50-E62A-87CA-41E6-46F3F78B2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A78F30-BAC0-6078-ADD6-090F0D2CB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4744FA-A267-2F6B-0E08-338C8996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AC7C0-1AE2-4EDF-A0D7-271133746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94649-CD5E-5DF3-F649-A09843D87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00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BB71C-693F-093B-01B6-8100FF2C7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E6B20E-DB7F-C0B4-5B64-4AD6B0EAFA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2AAB99-4373-D3DB-CF36-35D661A1E9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A16C4-D59A-73D6-2F7D-512C99A89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37BD68-2656-C4BC-7759-6CC30269B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3DA0F3-040D-8C45-C359-AF0F71361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6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D4AF41-59EC-CC2C-BFAB-B34862694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DE5090-27B1-48DB-5F85-B49EB0E48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5BC0-6A58-AB75-2140-D02A33413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A6718A-BA07-6841-A8E8-466BB7A78865}" type="datetimeFigureOut">
              <a:rPr lang="en-US" smtClean="0"/>
              <a:t>2/21/25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BF659-0A41-CA5C-A1B4-F9853E82ED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80728-2A5B-C893-9958-7428CF2DF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742AAE-BC73-424B-88D7-F73C31EC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0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915E7-FF4E-F7A2-F13B-1AB951760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Updated 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195E6-369D-EC0C-863D-2F469E03CB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5B32907-34C4-A38A-FABA-015432B978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692196"/>
              </p:ext>
            </p:extLst>
          </p:nvPr>
        </p:nvGraphicFramePr>
        <p:xfrm>
          <a:off x="2152650" y="2799401"/>
          <a:ext cx="78867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2583468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3902456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58866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CIRRUS CRE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OLD / Wm^2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/ Wm^2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1721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+-0.4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11.2 +- 0.4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987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LAND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7.7 +-0.4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15.9 +- 0.7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43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4.4 +- 0.4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10.0 +- 0.4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07909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434B38F-A0CD-019A-9CD9-74D30FFCFD6E}"/>
              </a:ext>
            </a:extLst>
          </p:cNvPr>
          <p:cNvSpPr txBox="1"/>
          <p:nvPr/>
        </p:nvSpPr>
        <p:spPr>
          <a:xfrm>
            <a:off x="2850079" y="1318161"/>
            <a:ext cx="6901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Change in CRE values when using more suitable background albedo</a:t>
            </a:r>
          </a:p>
        </p:txBody>
      </p:sp>
    </p:spTree>
    <p:extLst>
      <p:ext uri="{BB962C8B-B14F-4D97-AF65-F5344CB8AC3E}">
        <p14:creationId xmlns:p14="http://schemas.microsoft.com/office/powerpoint/2010/main" val="2152148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366827-CAD9-F433-2D8C-EA64DBE65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55" y="2890477"/>
            <a:ext cx="5645736" cy="35472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C2F28A-013E-4AAB-9707-C43E4111E2F4}"/>
              </a:ext>
            </a:extLst>
          </p:cNvPr>
          <p:cNvSpPr txBox="1"/>
          <p:nvPr/>
        </p:nvSpPr>
        <p:spPr>
          <a:xfrm>
            <a:off x="3087974" y="659567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Updated fig 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21C546-C71C-F001-83BA-DCD4B7229D74}"/>
              </a:ext>
            </a:extLst>
          </p:cNvPr>
          <p:cNvSpPr txBox="1"/>
          <p:nvPr/>
        </p:nvSpPr>
        <p:spPr>
          <a:xfrm>
            <a:off x="2458387" y="2308485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67D877-5F62-6627-6DD0-F8890614F5B7}"/>
              </a:ext>
            </a:extLst>
          </p:cNvPr>
          <p:cNvSpPr txBox="1"/>
          <p:nvPr/>
        </p:nvSpPr>
        <p:spPr>
          <a:xfrm>
            <a:off x="8574374" y="2303700"/>
            <a:ext cx="63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4A03AB-1B42-3FFD-19A3-B45C307F3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4643" y="2885692"/>
            <a:ext cx="5775917" cy="354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134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FC1D82-76D2-D480-F068-1EA0B3462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" y="2954282"/>
            <a:ext cx="5684520" cy="34516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A089E4-57E8-9DC6-31A8-63D1BEAFA1FE}"/>
              </a:ext>
            </a:extLst>
          </p:cNvPr>
          <p:cNvSpPr txBox="1"/>
          <p:nvPr/>
        </p:nvSpPr>
        <p:spPr>
          <a:xfrm>
            <a:off x="4800600" y="960120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Updated fig 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2CF13B-E900-96A0-B36B-76DE1F3037F9}"/>
              </a:ext>
            </a:extLst>
          </p:cNvPr>
          <p:cNvSpPr txBox="1"/>
          <p:nvPr/>
        </p:nvSpPr>
        <p:spPr>
          <a:xfrm>
            <a:off x="2354580" y="267462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EB3D61-23EE-FFFE-8FC4-1A4AD85AC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71402"/>
            <a:ext cx="5777194" cy="36345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5549E0-7028-F427-0E28-FF1AEDD529DB}"/>
              </a:ext>
            </a:extLst>
          </p:cNvPr>
          <p:cNvSpPr txBox="1"/>
          <p:nvPr/>
        </p:nvSpPr>
        <p:spPr>
          <a:xfrm>
            <a:off x="8442461" y="2674620"/>
            <a:ext cx="63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189571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4ED98-08C4-0250-3C55-F437AE83C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8114E1-4536-A3D4-E740-5737A997C561}"/>
              </a:ext>
            </a:extLst>
          </p:cNvPr>
          <p:cNvSpPr txBox="1"/>
          <p:nvPr/>
        </p:nvSpPr>
        <p:spPr>
          <a:xfrm>
            <a:off x="4800600" y="960120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Updated fig 10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1390BD-1092-842A-B6BA-F10F8C85759B}"/>
              </a:ext>
            </a:extLst>
          </p:cNvPr>
          <p:cNvSpPr txBox="1"/>
          <p:nvPr/>
        </p:nvSpPr>
        <p:spPr>
          <a:xfrm>
            <a:off x="2354580" y="267462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00201A-A6F3-39E6-640A-7E0C444ED23B}"/>
              </a:ext>
            </a:extLst>
          </p:cNvPr>
          <p:cNvSpPr txBox="1"/>
          <p:nvPr/>
        </p:nvSpPr>
        <p:spPr>
          <a:xfrm>
            <a:off x="8039100" y="2674620"/>
            <a:ext cx="63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E5C67-818A-0B4A-32C6-810422ECA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526" y="3043952"/>
            <a:ext cx="5359400" cy="3365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1FD241-9901-6A1E-0E90-93D75D299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471" y="3043952"/>
            <a:ext cx="5317557" cy="332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91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A99FF3-5C42-ED13-4FA8-DB25B9CEFC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0462"/>
          <a:stretch/>
        </p:blipFill>
        <p:spPr>
          <a:xfrm>
            <a:off x="379289" y="618371"/>
            <a:ext cx="5707380" cy="38175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0829D5-2B2D-7864-C216-A02EA56327FC}"/>
              </a:ext>
            </a:extLst>
          </p:cNvPr>
          <p:cNvSpPr txBox="1"/>
          <p:nvPr/>
        </p:nvSpPr>
        <p:spPr>
          <a:xfrm>
            <a:off x="2343850" y="205105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D6509-20FC-0DE9-216E-F4F5574138BA}"/>
              </a:ext>
            </a:extLst>
          </p:cNvPr>
          <p:cNvSpPr txBox="1"/>
          <p:nvPr/>
        </p:nvSpPr>
        <p:spPr>
          <a:xfrm>
            <a:off x="8287450" y="433705"/>
            <a:ext cx="63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7C7659-8140-DC40-E55C-99E200C74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725" y="719415"/>
            <a:ext cx="5099487" cy="3473943"/>
          </a:xfrm>
          <a:prstGeom prst="rect">
            <a:avLst/>
          </a:prstGeom>
        </p:spPr>
      </p:pic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B70FD4EE-4319-FF15-C1A5-7DDB4A0A89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755669"/>
              </p:ext>
            </p:extLst>
          </p:nvPr>
        </p:nvGraphicFramePr>
        <p:xfrm>
          <a:off x="2152650" y="4572218"/>
          <a:ext cx="78867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2583468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3902456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58866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Change in CRE for 100% lifetime </a:t>
                      </a:r>
                      <a:r>
                        <a:rPr lang="en-US" dirty="0" err="1"/>
                        <a:t>extention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OLD / Wm^2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/ Wm^2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1721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987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LAND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1.6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43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OCEAN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079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4708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4AD61-FCD9-309B-D6B0-C1707AA6D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257B5-2EE0-E6C0-CC3C-493E5C4A7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7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44871</TotalTime>
  <Words>89</Words>
  <Application>Microsoft Macintosh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Updated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Horner, George</dc:creator>
  <cp:lastModifiedBy>Horner, George</cp:lastModifiedBy>
  <cp:revision>2</cp:revision>
  <dcterms:created xsi:type="dcterms:W3CDTF">2025-02-21T12:26:27Z</dcterms:created>
  <dcterms:modified xsi:type="dcterms:W3CDTF">2025-03-24T16:17:28Z</dcterms:modified>
</cp:coreProperties>
</file>